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8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9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6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2868-02A3-4D79-BC7E-DF73F7C943F2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1C14-9164-4DEC-A1CD-7AA8C4D5B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2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sponseware.turningtechnologi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715" y="19440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Download the App at:</a:t>
            </a:r>
          </a:p>
          <a:p>
            <a:pPr marL="800100" lvl="1" indent="-342900"/>
            <a:r>
              <a:rPr lang="en-US" dirty="0" smtClean="0"/>
              <a:t>Apple App Store</a:t>
            </a:r>
            <a:endParaRPr lang="en-US" dirty="0"/>
          </a:p>
          <a:p>
            <a:pPr marL="800100" lvl="1" indent="-342900"/>
            <a:r>
              <a:rPr lang="en-US" dirty="0"/>
              <a:t>Google Play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you have a laptop use the </a:t>
            </a:r>
            <a:r>
              <a:rPr lang="en-US" sz="2400" dirty="0"/>
              <a:t>l</a:t>
            </a:r>
            <a:r>
              <a:rPr lang="en-US" sz="2400" dirty="0" smtClean="0"/>
              <a:t>ogin link below:  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://responseware.turningtechnologies.com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34575" y="6326188"/>
            <a:ext cx="8856662" cy="442912"/>
            <a:chOff x="179388" y="6326188"/>
            <a:chExt cx="8856662" cy="442912"/>
          </a:xfrm>
        </p:grpSpPr>
        <p:pic>
          <p:nvPicPr>
            <p:cNvPr id="6" name="Picture 2" descr="C:\Users\scriado\Desktop\ttech_strip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88" y="6524625"/>
              <a:ext cx="7131050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 descr="C:\Users\mrussell\Desktop\marketing\Graphics\logos\turning_larg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63" y="6326188"/>
              <a:ext cx="1601787" cy="442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072" y="428839"/>
            <a:ext cx="5641859" cy="8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cbb6222029922d1d3781c845a73c2628c162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Busby</dc:creator>
  <cp:lastModifiedBy>Miller, Brian</cp:lastModifiedBy>
  <cp:revision>6</cp:revision>
  <cp:lastPrinted>2015-08-13T16:02:32Z</cp:lastPrinted>
  <dcterms:created xsi:type="dcterms:W3CDTF">2015-08-13T14:35:59Z</dcterms:created>
  <dcterms:modified xsi:type="dcterms:W3CDTF">2015-08-14T14:50:27Z</dcterms:modified>
</cp:coreProperties>
</file>